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3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94A22E-F091-4418-BB75-0F6659F3BCD8}" v="283" dt="2021-08-17T14:30:02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kay, Brenda K." userId="S::bkukay7866@slps.org::1ec73875-6338-4e9a-bd61-641669eff028" providerId="AD" clId="Web-{6F94A22E-F091-4418-BB75-0F6659F3BCD8}"/>
    <pc:docChg chg="addSld delSld modSld sldOrd">
      <pc:chgData name="Kukay, Brenda K." userId="S::bkukay7866@slps.org::1ec73875-6338-4e9a-bd61-641669eff028" providerId="AD" clId="Web-{6F94A22E-F091-4418-BB75-0F6659F3BCD8}" dt="2021-08-17T14:30:02.001" v="142"/>
      <pc:docMkLst>
        <pc:docMk/>
      </pc:docMkLst>
      <pc:sldChg chg="new del">
        <pc:chgData name="Kukay, Brenda K." userId="S::bkukay7866@slps.org::1ec73875-6338-4e9a-bd61-641669eff028" providerId="AD" clId="Web-{6F94A22E-F091-4418-BB75-0F6659F3BCD8}" dt="2021-08-17T14:18:06.581" v="1"/>
        <pc:sldMkLst>
          <pc:docMk/>
          <pc:sldMk cId="642182177" sldId="263"/>
        </pc:sldMkLst>
      </pc:sldChg>
      <pc:sldChg chg="addSp modSp new mod ord setBg">
        <pc:chgData name="Kukay, Brenda K." userId="S::bkukay7866@slps.org::1ec73875-6338-4e9a-bd61-641669eff028" providerId="AD" clId="Web-{6F94A22E-F091-4418-BB75-0F6659F3BCD8}" dt="2021-08-17T14:30:02.001" v="142"/>
        <pc:sldMkLst>
          <pc:docMk/>
          <pc:sldMk cId="1011141896" sldId="263"/>
        </pc:sldMkLst>
        <pc:spChg chg="mod">
          <ac:chgData name="Kukay, Brenda K." userId="S::bkukay7866@slps.org::1ec73875-6338-4e9a-bd61-641669eff028" providerId="AD" clId="Web-{6F94A22E-F091-4418-BB75-0F6659F3BCD8}" dt="2021-08-17T14:29:05.142" v="140" actId="1076"/>
          <ac:spMkLst>
            <pc:docMk/>
            <pc:sldMk cId="1011141896" sldId="263"/>
            <ac:spMk id="2" creationId="{0CB00BEC-7247-4DA7-B2D2-35148478D6D0}"/>
          </ac:spMkLst>
        </pc:spChg>
        <pc:spChg chg="mod">
          <ac:chgData name="Kukay, Brenda K." userId="S::bkukay7866@slps.org::1ec73875-6338-4e9a-bd61-641669eff028" providerId="AD" clId="Web-{6F94A22E-F091-4418-BB75-0F6659F3BCD8}" dt="2021-08-17T14:29:14.642" v="141" actId="1076"/>
          <ac:spMkLst>
            <pc:docMk/>
            <pc:sldMk cId="1011141896" sldId="263"/>
            <ac:spMk id="3" creationId="{E4737C4C-2FE3-4640-8721-C59F5EE94B28}"/>
          </ac:spMkLst>
        </pc:spChg>
        <pc:spChg chg="add">
          <ac:chgData name="Kukay, Brenda K." userId="S::bkukay7866@slps.org::1ec73875-6338-4e9a-bd61-641669eff028" providerId="AD" clId="Web-{6F94A22E-F091-4418-BB75-0F6659F3BCD8}" dt="2021-08-17T14:25:36.062" v="99"/>
          <ac:spMkLst>
            <pc:docMk/>
            <pc:sldMk cId="1011141896" sldId="263"/>
            <ac:spMk id="9" creationId="{3CD9DF72-87A3-404E-A828-84CBF11A8303}"/>
          </ac:spMkLst>
        </pc:spChg>
        <pc:picChg chg="add mod ord">
          <ac:chgData name="Kukay, Brenda K." userId="S::bkukay7866@slps.org::1ec73875-6338-4e9a-bd61-641669eff028" providerId="AD" clId="Web-{6F94A22E-F091-4418-BB75-0F6659F3BCD8}" dt="2021-08-17T14:28:36.080" v="136" actId="1076"/>
          <ac:picMkLst>
            <pc:docMk/>
            <pc:sldMk cId="1011141896" sldId="263"/>
            <ac:picMk id="4" creationId="{1891C48A-32C8-4DF1-96AB-E2A8572B77C3}"/>
          </ac:picMkLst>
        </pc:picChg>
        <pc:cxnChg chg="add">
          <ac:chgData name="Kukay, Brenda K." userId="S::bkukay7866@slps.org::1ec73875-6338-4e9a-bd61-641669eff028" providerId="AD" clId="Web-{6F94A22E-F091-4418-BB75-0F6659F3BCD8}" dt="2021-08-17T14:25:36.062" v="99"/>
          <ac:cxnSpMkLst>
            <pc:docMk/>
            <pc:sldMk cId="1011141896" sldId="263"/>
            <ac:cxnSpMk id="11" creationId="{20E3A342-4D61-4E3F-AF90-1AB42AEB96C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88E-877F-45E3-A1D2-FABBEFBADD9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3CE4-6796-4C90-B78C-ADDF2DD7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88E-877F-45E3-A1D2-FABBEFBADD9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3CE4-6796-4C90-B78C-ADDF2DD7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2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88E-877F-45E3-A1D2-FABBEFBADD9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3CE4-6796-4C90-B78C-ADDF2DD7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88E-877F-45E3-A1D2-FABBEFBADD9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3CE4-6796-4C90-B78C-ADDF2DD7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88E-877F-45E3-A1D2-FABBEFBADD9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3CE4-6796-4C90-B78C-ADDF2DD7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3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88E-877F-45E3-A1D2-FABBEFBADD9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3CE4-6796-4C90-B78C-ADDF2DD7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88E-877F-45E3-A1D2-FABBEFBADD9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3CE4-6796-4C90-B78C-ADDF2DD7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5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88E-877F-45E3-A1D2-FABBEFBADD9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3CE4-6796-4C90-B78C-ADDF2DD7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6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88E-877F-45E3-A1D2-FABBEFBADD9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3CE4-6796-4C90-B78C-ADDF2DD7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6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88E-877F-45E3-A1D2-FABBEFBADD9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3CE4-6796-4C90-B78C-ADDF2DD7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7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88E-877F-45E3-A1D2-FABBEFBADD9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3CE4-6796-4C90-B78C-ADDF2DD7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2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188E-877F-45E3-A1D2-FABBEFBADD95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3CE4-6796-4C90-B78C-ADDF2DD7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6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estiny.slps.org/cataloging/servlet/presentadvancedsearchredirectorform.do?l2m=Library%20Search&amp;tm=TopLevelCatalog&amp;l2m=Library+Searc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stiny.slps.org/cataloging/servlet/presentadvancedsearchredirectorform.do?l2m=Library%20Search&amp;tm=TopLevelCatalog&amp;l2m=Library+Search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277713">
            <a:off x="1524000" y="1090558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Welcome To The CJA Library!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0114" y="5106454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92D050"/>
                </a:solidFill>
              </a:rPr>
              <a:t>2021-2022 School Year</a:t>
            </a:r>
          </a:p>
          <a:p>
            <a:endParaRPr lang="en-US" sz="44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83" y="1167500"/>
            <a:ext cx="379147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0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hite bulbs with a yellow one standing out">
            <a:extLst>
              <a:ext uri="{FF2B5EF4-FFF2-40B4-BE49-F238E27FC236}">
                <a16:creationId xmlns:a16="http://schemas.microsoft.com/office/drawing/2014/main" id="{1891C48A-32C8-4DF1-96AB-E2A8572B7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71888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00BEC-7247-4DA7-B2D2-35148478D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42" y="1209459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     </a:t>
            </a:r>
            <a:r>
              <a:rPr lang="en-US" sz="3600" dirty="0">
                <a:solidFill>
                  <a:srgbClr val="92D050"/>
                </a:solidFill>
              </a:rPr>
              <a:t> CJA Library Media Center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37C4C-2FE3-4640-8721-C59F5EE94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11" y="2842479"/>
            <a:ext cx="4593021" cy="289300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   </a:t>
            </a:r>
            <a:r>
              <a:rPr lang="en-US" sz="1800" dirty="0">
                <a:solidFill>
                  <a:srgbClr val="FFFFFF"/>
                </a:solidFill>
              </a:rPr>
              <a:t>                            </a:t>
            </a:r>
            <a:r>
              <a:rPr lang="en-US" sz="3200" dirty="0">
                <a:solidFill>
                  <a:srgbClr val="FFFFFF"/>
                </a:solidFill>
              </a:rPr>
              <a:t> </a:t>
            </a:r>
            <a:r>
              <a:rPr lang="en-US" sz="3200" dirty="0">
                <a:solidFill>
                  <a:srgbClr val="92D050"/>
                </a:solidFill>
              </a:rPr>
              <a:t>Big Ideas     </a:t>
            </a:r>
            <a:endParaRPr lang="en-US" sz="3200"/>
          </a:p>
          <a:p>
            <a:pPr marL="0" indent="0">
              <a:buNone/>
            </a:pPr>
            <a:r>
              <a:rPr lang="en-US" sz="3200" dirty="0">
                <a:solidFill>
                  <a:srgbClr val="92D050"/>
                </a:solidFill>
              </a:rPr>
              <a:t>The library is a place that promotes a love of reading and supports students in their personal reading needs.  The library is a place where students can acquire knowledge and gain insight.</a:t>
            </a:r>
          </a:p>
        </p:txBody>
      </p:sp>
    </p:spTree>
    <p:extLst>
      <p:ext uri="{BB962C8B-B14F-4D97-AF65-F5344CB8AC3E}">
        <p14:creationId xmlns:p14="http://schemas.microsoft.com/office/powerpoint/2010/main" val="101114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r>
              <a:rPr lang="en-US" dirty="0">
                <a:solidFill>
                  <a:schemeClr val="accent6"/>
                </a:solidFill>
              </a:rPr>
              <a:t>Destiny Discover has everything!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2" y="2072358"/>
            <a:ext cx="6686550" cy="3714750"/>
          </a:xfrm>
        </p:spPr>
      </p:pic>
    </p:spTree>
    <p:extLst>
      <p:ext uri="{BB962C8B-B14F-4D97-AF65-F5344CB8AC3E}">
        <p14:creationId xmlns:p14="http://schemas.microsoft.com/office/powerpoint/2010/main" val="29108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21" y="243074"/>
            <a:ext cx="10515599" cy="95216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6"/>
                </a:solidFill>
              </a:rPr>
              <a:t>Students will visit the library weekly.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169" y="5736474"/>
            <a:ext cx="3952861" cy="29961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0682" y="5303520"/>
            <a:ext cx="311343" cy="5654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Free Classic Weekly Calendar Template for PowerPoin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7" y="1277088"/>
            <a:ext cx="6437286" cy="5149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2310" y="3482671"/>
            <a:ext cx="61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Library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0682" y="2099144"/>
            <a:ext cx="4635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Kg          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grade 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grade   5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grade  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grade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Kg         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grade  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grade   5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grade   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grade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3360" y="1541215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Sample</a:t>
            </a:r>
            <a:r>
              <a:rPr lang="en-US" dirty="0" err="1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6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Students also have access to the Destiny Discover Library at home.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5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accent6"/>
                </a:solidFill>
              </a:rPr>
              <a:t> Destiny Discover access </a:t>
            </a:r>
            <a:r>
              <a:rPr lang="en-US" sz="4400" dirty="0">
                <a:solidFill>
                  <a:schemeClr val="accent6"/>
                </a:solidFill>
                <a:hlinkClick r:id="rId2"/>
              </a:rPr>
              <a:t>click here</a:t>
            </a:r>
            <a:r>
              <a:rPr lang="en-US" sz="4400" dirty="0">
                <a:solidFill>
                  <a:schemeClr val="accent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6"/>
                </a:solidFill>
              </a:rPr>
              <a:t> Choose CJA</a:t>
            </a:r>
          </a:p>
          <a:p>
            <a:r>
              <a:rPr lang="en-US" sz="4400" dirty="0">
                <a:solidFill>
                  <a:schemeClr val="accent6"/>
                </a:solidFill>
              </a:rPr>
              <a:t>Log in with your student ID#</a:t>
            </a:r>
          </a:p>
          <a:p>
            <a:r>
              <a:rPr lang="en-US" sz="4400" dirty="0">
                <a:solidFill>
                  <a:schemeClr val="accent6"/>
                </a:solidFill>
              </a:rPr>
              <a:t>Password is </a:t>
            </a:r>
            <a:r>
              <a:rPr lang="en-US" sz="4400" dirty="0" err="1">
                <a:solidFill>
                  <a:schemeClr val="accent6"/>
                </a:solidFill>
              </a:rPr>
              <a:t>follett</a:t>
            </a:r>
            <a:endParaRPr lang="en-US" sz="4400" dirty="0">
              <a:solidFill>
                <a:schemeClr val="accent6"/>
              </a:solidFill>
            </a:endParaRPr>
          </a:p>
          <a:p>
            <a:pPr algn="ctr"/>
            <a:endParaRPr lang="en-US" sz="44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496" y="3962662"/>
            <a:ext cx="5098091" cy="257696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0722003" y="2865617"/>
            <a:ext cx="469127" cy="962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5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96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There is a great selection of books and eBooks I carefully selected for our student population.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sz="2200" dirty="0">
                <a:solidFill>
                  <a:schemeClr val="accent6"/>
                </a:solidFill>
              </a:rPr>
              <a:t>(A few examples)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794" y="2064164"/>
            <a:ext cx="89494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8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The SLPS District selects eBooks and adds the books to our library collection also.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0009"/>
            <a:ext cx="10515600" cy="39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7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accent6"/>
                </a:solidFill>
              </a:rPr>
              <a:t>No matter where we are the library is always available!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982" y="1828801"/>
            <a:ext cx="7217371" cy="3998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224502" y="6145667"/>
            <a:ext cx="1053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“The only thing that you absolutely have to know is the location of the library.”  Albert Einstein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9549" y="2258170"/>
            <a:ext cx="263188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/>
              </a:rPr>
              <a:t>CJA Library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Open 24 hours!</a:t>
            </a:r>
          </a:p>
        </p:txBody>
      </p:sp>
    </p:spTree>
    <p:extLst>
      <p:ext uri="{BB962C8B-B14F-4D97-AF65-F5344CB8AC3E}">
        <p14:creationId xmlns:p14="http://schemas.microsoft.com/office/powerpoint/2010/main" val="148493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34CA700894949BD376CB0F282B75A" ma:contentTypeVersion="2" ma:contentTypeDescription="Create a new document." ma:contentTypeScope="" ma:versionID="b923448b7faee0a96f5420caaaf3cff4">
  <xsd:schema xmlns:xsd="http://www.w3.org/2001/XMLSchema" xmlns:xs="http://www.w3.org/2001/XMLSchema" xmlns:p="http://schemas.microsoft.com/office/2006/metadata/properties" xmlns:ns2="5b3e86fe-3fbe-47e3-8057-6164e1cafd2e" targetNamespace="http://schemas.microsoft.com/office/2006/metadata/properties" ma:root="true" ma:fieldsID="30e261217df43d789dd6e251bf4a52a3" ns2:_="">
    <xsd:import namespace="5b3e86fe-3fbe-47e3-8057-6164e1cafd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e86fe-3fbe-47e3-8057-6164e1cafd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F462A4-0AD0-4562-8207-D920E2E907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3e86fe-3fbe-47e3-8057-6164e1cafd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72DC2D-7E28-4F53-AB11-CC93708379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9DC19-F44D-4AF9-B000-926C7C30DD5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b3e86fe-3fbe-47e3-8057-6164e1cafd2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1315</TotalTime>
  <Words>234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Office Theme</vt:lpstr>
      <vt:lpstr>Welcome To The CJA Library!</vt:lpstr>
      <vt:lpstr>      CJA Library Media Center </vt:lpstr>
      <vt:lpstr>          Destiny Discover has everything! </vt:lpstr>
      <vt:lpstr>Students will visit the library weekly.</vt:lpstr>
      <vt:lpstr>Students also have access to the Destiny Discover Library at home. </vt:lpstr>
      <vt:lpstr>There is a great selection of books and eBooks I carefully selected for our student population. (A few examples)</vt:lpstr>
      <vt:lpstr>The SLPS District selects eBooks and adds the books to our library collection also.</vt:lpstr>
      <vt:lpstr>No matter where we are the library is always available!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CJA Library!</dc:title>
  <dc:creator>Kukay, Brenda K.</dc:creator>
  <cp:lastModifiedBy>Kukay, Brenda K.</cp:lastModifiedBy>
  <cp:revision>67</cp:revision>
  <dcterms:created xsi:type="dcterms:W3CDTF">2021-08-11T19:51:43Z</dcterms:created>
  <dcterms:modified xsi:type="dcterms:W3CDTF">2021-08-17T15:30:47Z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0x0101008B434CA700894949BD376CB0F282B75A</vt:lpwstr>
  </property>
</Properties>
</file>